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FB077865-69DE-45B2-8AAE-18AA76ECD166}" type="datetimeFigureOut">
              <a:rPr lang="da-DK"/>
              <a:pPr>
                <a:defRPr/>
              </a:pPr>
              <a:t>09-02-2024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D565C1A-C672-40AF-A88A-1FF8EB0929CB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80D42278-C3FF-4975-B787-F5BF0EFF0DC5}" type="datetimeFigureOut">
              <a:rPr lang="da-DK"/>
              <a:pPr>
                <a:defRPr/>
              </a:pPr>
              <a:t>09-02-2024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73C9117-0D94-43C2-BE77-3343ED8296C7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5124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FDEA33-33C1-44EB-B601-6B193F5951EB}" type="slidenum">
              <a:rPr lang="da-DK" altLang="da-DK"/>
              <a:pPr/>
              <a:t>1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71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51B337-FB85-411B-9366-2E3413723F27}" type="slidenum">
              <a:rPr lang="da-DK" altLang="da-DK"/>
              <a:pPr/>
              <a:t>2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9220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D36AF1-6DED-4E6C-984A-BACEEB972FD7}" type="slidenum">
              <a:rPr lang="da-DK" altLang="da-DK"/>
              <a:pPr/>
              <a:t>3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11268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C6BED6-0D70-4B64-A8B1-F872D5039683}" type="slidenum">
              <a:rPr lang="da-DK" altLang="da-DK"/>
              <a:pPr/>
              <a:t>4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133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3B1786-4C9A-4E8C-B899-AB93AD04FED2}" type="slidenum">
              <a:rPr lang="da-DK" altLang="da-DK"/>
              <a:pPr/>
              <a:t>5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15364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A46884-26F6-4CC7-9280-ADFF8532F07D}" type="slidenum">
              <a:rPr lang="da-DK" altLang="da-DK"/>
              <a:pPr/>
              <a:t>6</a:t>
            </a:fld>
            <a:endParaRPr lang="da-DK" alt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084753-FD86-4C31-ADC8-4121979B9140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D8F66-8713-4F70-B8C6-774254A2E9AD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FFE4D-FA36-4D53-9EBD-E447ABBEAF84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8C123B-9868-4C08-9934-D4649D89F3C6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5A63AB-9D21-41B9-BC79-5A93925EF7D3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372C3C-04FC-492A-84BF-012265EE65C3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31177-F8DD-4E30-91B5-1D16FFB9DCEE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2875E-FDF8-4AB1-A23D-3550CB9F94E9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C4D6F-9A31-4DE3-9787-A946BA1DD6D0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3812B-208D-4785-A878-CD2DB542DEEB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893168-A9CF-466A-A3AA-00A019779DD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59553F9-B2FF-4DA2-93FB-80AEC577AA23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395288" y="32385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a-DK" altLang="da-DK" sz="2000" b="1"/>
              <a:t>Øde Ø</a:t>
            </a:r>
          </a:p>
          <a:p>
            <a:pPr eaLnBrk="1" hangingPunct="1"/>
            <a:r>
              <a:rPr lang="da-DK" altLang="da-DK" sz="1600"/>
              <a:t>Rasmus Seebach</a:t>
            </a:r>
            <a:endParaRPr lang="da-DK" altLang="da-DK" sz="1600" i="1"/>
          </a:p>
        </p:txBody>
      </p:sp>
      <p:sp>
        <p:nvSpPr>
          <p:cNvPr id="4099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3A8C22D9-EF3F-4F00-8B77-712053528C5B}" type="slidenum">
              <a:rPr lang="da-DK" altLang="da-DK" sz="1600"/>
              <a:pPr/>
              <a:t>1</a:t>
            </a:fld>
            <a:r>
              <a:rPr lang="da-DK" altLang="da-DK" sz="1600"/>
              <a:t> af 6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331913" y="3509963"/>
            <a:ext cx="7704137" cy="315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a-DK" altLang="da-DK" sz="2000"/>
              <a:t>Hvis det føles lidt som om at livet er en test,</a:t>
            </a:r>
          </a:p>
          <a:p>
            <a:r>
              <a:rPr lang="da-DK" altLang="da-DK" sz="2000"/>
              <a:t>Og hvis du kun møder modstand på din vej</a:t>
            </a:r>
          </a:p>
          <a:p>
            <a:r>
              <a:rPr lang="da-DK" altLang="da-DK" sz="2000"/>
              <a:t>Ved du jeg stiller op med hele mit band og holder fest, </a:t>
            </a:r>
          </a:p>
          <a:p>
            <a:r>
              <a:rPr lang="da-DK" altLang="da-DK" sz="2000"/>
              <a:t>Fordi jeg ved at du ville gøre det samme for mig.</a:t>
            </a:r>
          </a:p>
          <a:p>
            <a:r>
              <a:rPr lang="da-DK" altLang="da-DK" sz="2000"/>
              <a:t>Er du blevet hustlet? Har du fået dit hjerte knust?</a:t>
            </a:r>
          </a:p>
          <a:p>
            <a:r>
              <a:rPr lang="da-DK" altLang="da-DK" sz="2000"/>
              <a:t>Vil jeg be’ tossen pænt om at gå sin vej</a:t>
            </a:r>
          </a:p>
          <a:p>
            <a:r>
              <a:rPr lang="da-DK" altLang="da-DK" sz="2000"/>
              <a:t>Ta’ dig med ud i byen, for at glem’ det hele og få en sjus</a:t>
            </a:r>
          </a:p>
          <a:p>
            <a:r>
              <a:rPr lang="da-DK" altLang="da-DK" sz="2000"/>
              <a:t>Fordi jeg ved, at du ville gøre det samme for mig</a:t>
            </a:r>
          </a:p>
          <a:p>
            <a:r>
              <a:rPr lang="da-DK" altLang="da-DK" sz="2000"/>
              <a:t>Fordi jeg ved, at du ville gøre det samme for mig</a:t>
            </a:r>
          </a:p>
        </p:txBody>
      </p:sp>
      <p:pic>
        <p:nvPicPr>
          <p:cNvPr id="4101" name="Picture 6" descr="https://clark-guidance.wikispaces.com/file/view/test-taking-strategies.jpg/224093598/test-taking-strategi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463" y="1236663"/>
            <a:ext cx="14636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 descr="https://koncertfotografen.dk/wp-content/uploads/2012/08/Koncert_RasmusSeebach_290712-1751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1066800"/>
            <a:ext cx="2544762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0" descr="https://images.bowntycdn.net/images/deals/large/5738357/drinkster-drinks-cocktails-kobenhavn-kostbar-eller-sj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0338" y="1484313"/>
            <a:ext cx="2503487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E9B603E0-0270-4FFE-A9A9-865DB37AC8AC}" type="slidenum">
              <a:rPr lang="da-DK" altLang="da-DK" sz="1600"/>
              <a:pPr/>
              <a:t>2</a:t>
            </a:fld>
            <a:r>
              <a:rPr lang="da-DK" altLang="da-DK" sz="1600"/>
              <a:t> af 6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331913" y="3509963"/>
            <a:ext cx="7704137" cy="315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a-DK" altLang="da-DK" sz="2000" i="1" dirty="0"/>
              <a:t>Og hvis vi styrtede ned på en øde ø, </a:t>
            </a:r>
          </a:p>
          <a:p>
            <a:r>
              <a:rPr lang="da-DK" altLang="da-DK" sz="2000" i="1" dirty="0"/>
              <a:t>Hvis vi kun havde hinanden til den dag vi skulle dø,</a:t>
            </a:r>
          </a:p>
          <a:p>
            <a:r>
              <a:rPr lang="da-DK" altLang="da-DK" sz="2000" i="1" dirty="0"/>
              <a:t>Så ville jeg være lykkelig, og </a:t>
            </a:r>
            <a:r>
              <a:rPr lang="da-DK" altLang="da-DK" sz="2000" i="1" dirty="0" err="1"/>
              <a:t>ikk</a:t>
            </a:r>
            <a:r>
              <a:rPr lang="da-DK" altLang="da-DK" sz="2000" i="1" dirty="0"/>
              <a:t>’ engang forsøge,</a:t>
            </a:r>
          </a:p>
          <a:p>
            <a:r>
              <a:rPr lang="da-DK" altLang="da-DK" sz="2000" i="1" dirty="0"/>
              <a:t>På at tilkalde hjælp eller sejle hjem, Jeg ville </a:t>
            </a:r>
            <a:r>
              <a:rPr lang="da-DK" altLang="da-DK" sz="2000" i="1" dirty="0" err="1"/>
              <a:t>ik</a:t>
            </a:r>
            <a:r>
              <a:rPr lang="da-DK" altLang="da-DK" sz="2000" i="1" dirty="0"/>
              <a:t>’ engang savne dem</a:t>
            </a:r>
          </a:p>
          <a:p>
            <a:r>
              <a:rPr lang="da-DK" altLang="da-DK" sz="2000" i="1" dirty="0"/>
              <a:t>Jeg ved at vi to kan gå igennem ild og vand, </a:t>
            </a:r>
          </a:p>
          <a:p>
            <a:r>
              <a:rPr lang="da-DK" altLang="da-DK" sz="2000" i="1" dirty="0"/>
              <a:t>og jeg vil elske dig til verdens ende</a:t>
            </a:r>
          </a:p>
          <a:p>
            <a:r>
              <a:rPr lang="da-DK" altLang="da-DK" sz="2000" i="1" dirty="0"/>
              <a:t>De sagde det vil’ gå galt for os, stik i mod alle odds,</a:t>
            </a:r>
          </a:p>
          <a:p>
            <a:r>
              <a:rPr lang="da-DK" altLang="da-DK" sz="2000" i="1" dirty="0"/>
              <a:t>Der står vi her, baby, langt om længe, </a:t>
            </a:r>
          </a:p>
          <a:p>
            <a:r>
              <a:rPr lang="da-DK" altLang="da-DK" sz="2000" i="1" dirty="0"/>
              <a:t>Er det stadig dig og mig - Åh åh åh åh åh!</a:t>
            </a:r>
          </a:p>
          <a:p>
            <a:r>
              <a:rPr lang="da-DK" altLang="da-DK" sz="2000" i="1" dirty="0"/>
              <a:t>Stadig dig og mig - Åh åh åh åh åh!</a:t>
            </a:r>
          </a:p>
        </p:txBody>
      </p:sp>
      <p:pic>
        <p:nvPicPr>
          <p:cNvPr id="6148" name="Picture 5" descr="https://c1.staticflickr.com/4/3933/15413324939_a05b3b61e9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549275"/>
            <a:ext cx="3024187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Billedresultat for til verdens en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4888" y="2397125"/>
            <a:ext cx="37179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3" descr="https://media.licdn.com/mpr/mpr/AAEAAQAAAAAAAAYAAAAAJDVhYWUyNTllLTI5M2UtNGYxYS1hYmNlLWEwNWNkMjI0YTI1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549275"/>
            <a:ext cx="282892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085DADE2-C9AB-42B1-8971-5836D28F356B}" type="slidenum">
              <a:rPr lang="da-DK" altLang="da-DK" sz="1600"/>
              <a:pPr/>
              <a:t>3</a:t>
            </a:fld>
            <a:r>
              <a:rPr lang="da-DK" altLang="da-DK" sz="1600"/>
              <a:t> af 6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331913" y="3509963"/>
            <a:ext cx="7704137" cy="315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a-DK" altLang="da-DK" sz="2000"/>
              <a:t>Tog du ud i verden men kom for langt væk hjemmefra, </a:t>
            </a:r>
          </a:p>
          <a:p>
            <a:r>
              <a:rPr lang="da-DK" altLang="da-DK" sz="2000"/>
              <a:t>Savner du København og sommerregn</a:t>
            </a:r>
          </a:p>
          <a:p>
            <a:r>
              <a:rPr lang="da-DK" altLang="da-DK" sz="2000"/>
              <a:t>Ville jeg hoppe på en flyver for hente dig hjem, så bare gør dig klar</a:t>
            </a:r>
          </a:p>
          <a:p>
            <a:r>
              <a:rPr lang="da-DK" altLang="da-DK" sz="2000"/>
              <a:t>Og jeg ved, at du ville gøre det samme for mig.</a:t>
            </a:r>
          </a:p>
          <a:p>
            <a:r>
              <a:rPr lang="da-DK" altLang="da-DK" sz="2000"/>
              <a:t>Vågner du op en morgen og har lidt ondt i selvtilliden.</a:t>
            </a:r>
          </a:p>
          <a:p>
            <a:r>
              <a:rPr lang="da-DK" altLang="da-DK" sz="2000"/>
              <a:t>Står du og stirre dig blind på de mindste fejl.</a:t>
            </a:r>
          </a:p>
          <a:p>
            <a:r>
              <a:rPr lang="da-DK" altLang="da-DK" sz="2000"/>
              <a:t>Siger jeg: Du er helt perfekt som du er, det skal du vide,</a:t>
            </a:r>
          </a:p>
          <a:p>
            <a:r>
              <a:rPr lang="da-DK" altLang="da-DK" sz="2000"/>
              <a:t>Og jeg ved, at du ville sige det samme til mig.</a:t>
            </a:r>
          </a:p>
          <a:p>
            <a:r>
              <a:rPr lang="da-DK" altLang="da-DK" sz="2000"/>
              <a:t>Ja, du ville lyve, men du ville sige det samme til mig</a:t>
            </a:r>
          </a:p>
        </p:txBody>
      </p:sp>
      <p:pic>
        <p:nvPicPr>
          <p:cNvPr id="8196" name="Picture 7" descr="https://images.chr.bg/uploads/2014/10/08/ryanair-rampage-640x3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836613"/>
            <a:ext cx="26670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https://i.ytimg.com/vi/RkRSvjDTbpc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0" y="1717675"/>
            <a:ext cx="264001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https://images.interactives.dk/pinligt-spejl-womandk-IyIWyz8Xppk-VzTe3Zm_pQ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2163" y="1190625"/>
            <a:ext cx="28321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19A78C7D-B8FE-42EE-8467-D9493C646FFB}" type="slidenum">
              <a:rPr lang="da-DK" altLang="da-DK" sz="1600"/>
              <a:pPr/>
              <a:t>4</a:t>
            </a:fld>
            <a:r>
              <a:rPr lang="da-DK" altLang="da-DK" sz="1600"/>
              <a:t> af 6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331913" y="3509963"/>
            <a:ext cx="7704137" cy="315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a-DK" altLang="da-DK" sz="2000" i="1" dirty="0"/>
              <a:t>Og hvis vi styrtede ned på en øde ø, </a:t>
            </a:r>
          </a:p>
          <a:p>
            <a:r>
              <a:rPr lang="da-DK" altLang="da-DK" sz="2000" i="1" dirty="0"/>
              <a:t>Hvis vi kun havde hinanden til den dag vi skulle dø,</a:t>
            </a:r>
          </a:p>
          <a:p>
            <a:r>
              <a:rPr lang="da-DK" altLang="da-DK" sz="2000" i="1" dirty="0"/>
              <a:t>Så ville jeg være lykkelig, og </a:t>
            </a:r>
            <a:r>
              <a:rPr lang="da-DK" altLang="da-DK" sz="2000" i="1" dirty="0" err="1"/>
              <a:t>ikk</a:t>
            </a:r>
            <a:r>
              <a:rPr lang="da-DK" altLang="da-DK" sz="2000" i="1" dirty="0"/>
              <a:t>’ engang forsøge,</a:t>
            </a:r>
          </a:p>
          <a:p>
            <a:r>
              <a:rPr lang="da-DK" altLang="da-DK" sz="2000" i="1" dirty="0"/>
              <a:t>På at tilkalde hjælp eller sejle hjem, Jeg ville </a:t>
            </a:r>
            <a:r>
              <a:rPr lang="da-DK" altLang="da-DK" sz="2000" i="1" dirty="0" err="1"/>
              <a:t>ik</a:t>
            </a:r>
            <a:r>
              <a:rPr lang="da-DK" altLang="da-DK" sz="2000" i="1" dirty="0"/>
              <a:t>’ engang savne dem</a:t>
            </a:r>
          </a:p>
          <a:p>
            <a:r>
              <a:rPr lang="da-DK" altLang="da-DK" sz="2000" i="1" dirty="0"/>
              <a:t>Jeg ved at vi to kan gå igennem ild og vand, </a:t>
            </a:r>
          </a:p>
          <a:p>
            <a:r>
              <a:rPr lang="da-DK" altLang="da-DK" sz="2000" i="1" dirty="0"/>
              <a:t>og jeg vil elske dig til verdens ende</a:t>
            </a:r>
          </a:p>
          <a:p>
            <a:r>
              <a:rPr lang="da-DK" altLang="da-DK" sz="2000" i="1" dirty="0"/>
              <a:t>De sagde det vil’ gå galt for os, stik i mod alle odds,</a:t>
            </a:r>
          </a:p>
          <a:p>
            <a:r>
              <a:rPr lang="da-DK" altLang="da-DK" sz="2000" i="1" dirty="0"/>
              <a:t>Der står vi her, baby, langt om længe, </a:t>
            </a:r>
          </a:p>
          <a:p>
            <a:r>
              <a:rPr lang="da-DK" altLang="da-DK" sz="2000" i="1" dirty="0"/>
              <a:t>Er det stadig dig og mig - Åh åh åh åh åh!</a:t>
            </a:r>
          </a:p>
          <a:p>
            <a:r>
              <a:rPr lang="da-DK" altLang="da-DK" sz="2000" i="1" dirty="0"/>
              <a:t>Stadig dig og mig - Åh åh åh åh åh!</a:t>
            </a:r>
          </a:p>
        </p:txBody>
      </p:sp>
      <p:pic>
        <p:nvPicPr>
          <p:cNvPr id="10244" name="Picture 7" descr="https://media-cdn.tripadvisor.com/media/photo-s/09/c2/f1/55/san-blas-islan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" y="1119188"/>
            <a:ext cx="2665413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3" descr="http://www.sickchirpse.com/wp-content/uploads/2017/09/Edge-Of-Worl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530350"/>
            <a:ext cx="288925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5" descr="https://dianemtaylor.files.wordpress.com/2015/12/bioenergetics1.jpg?w=300&amp;h=1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06775" y="360363"/>
            <a:ext cx="2555875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04E33438-9933-4DE5-9821-37481FBB5783}" type="slidenum">
              <a:rPr lang="da-DK" altLang="da-DK" sz="1600"/>
              <a:pPr/>
              <a:t>5</a:t>
            </a:fld>
            <a:r>
              <a:rPr lang="da-DK" altLang="da-DK" sz="1600"/>
              <a:t> af 6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987675" y="4278313"/>
            <a:ext cx="6048375" cy="239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a-DK" altLang="da-DK" sz="2000" i="1" dirty="0"/>
              <a:t>Jeg ved at vi to kan gå igennem ild og vand,</a:t>
            </a:r>
          </a:p>
          <a:p>
            <a:r>
              <a:rPr lang="da-DK" altLang="da-DK" sz="2000" i="1" dirty="0"/>
              <a:t>og jeg vil elske dig til verdens ende</a:t>
            </a:r>
          </a:p>
          <a:p>
            <a:r>
              <a:rPr lang="da-DK" altLang="da-DK" sz="2000" i="1" dirty="0"/>
              <a:t>De sagde det vil’ gå galt for os, stik i mod alle odds,</a:t>
            </a:r>
          </a:p>
          <a:p>
            <a:r>
              <a:rPr lang="da-DK" altLang="da-DK" sz="2000" i="1" dirty="0"/>
              <a:t>Der står vi her, baby, langt om længe,</a:t>
            </a:r>
          </a:p>
          <a:p>
            <a:r>
              <a:rPr lang="da-DK" altLang="da-DK" sz="2000" i="1" dirty="0"/>
              <a:t>Er det stadig dig og mig</a:t>
            </a:r>
          </a:p>
        </p:txBody>
      </p:sp>
      <p:pic>
        <p:nvPicPr>
          <p:cNvPr id="12292" name="Picture 9" descr="http://www.skvulpfestival.dk/wp-content/uploads/2016/04/Ild-og-va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836613"/>
            <a:ext cx="3089275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 descr="http://2.bp.blogspot.com/-efyt-HlynSc/UZOl4z2ePoI/AAAAAAAAEzs/TVmyAJ8DkqU/w1200-h630-p-k-no-nu/fundo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8975" y="1773238"/>
            <a:ext cx="4222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3" descr="http://kindersay.com/files/images/shh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5445125"/>
            <a:ext cx="153511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C16C01DE-FE2C-48AE-8DD2-CE4D7D51F255}" type="slidenum">
              <a:rPr lang="da-DK" altLang="da-DK" sz="1600"/>
              <a:pPr/>
              <a:t>6</a:t>
            </a:fld>
            <a:r>
              <a:rPr lang="da-DK" altLang="da-DK" sz="1600"/>
              <a:t> af 6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331913" y="3509963"/>
            <a:ext cx="7704137" cy="315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a-DK" altLang="da-DK" sz="2000" i="1" dirty="0"/>
              <a:t>Og hvis vi styrtede ned på en øde ø, </a:t>
            </a:r>
          </a:p>
          <a:p>
            <a:r>
              <a:rPr lang="da-DK" altLang="da-DK" sz="2000" i="1" dirty="0"/>
              <a:t>Hvis vi kun havde hinanden til den dag vi skulle dø,</a:t>
            </a:r>
          </a:p>
          <a:p>
            <a:r>
              <a:rPr lang="da-DK" altLang="da-DK" sz="2000" i="1" dirty="0"/>
              <a:t>Så ville jeg være lykkelig, og </a:t>
            </a:r>
            <a:r>
              <a:rPr lang="da-DK" altLang="da-DK" sz="2000" i="1" dirty="0" err="1"/>
              <a:t>ikk</a:t>
            </a:r>
            <a:r>
              <a:rPr lang="da-DK" altLang="da-DK" sz="2000" i="1" dirty="0"/>
              <a:t>’ engang forsøge,</a:t>
            </a:r>
          </a:p>
          <a:p>
            <a:r>
              <a:rPr lang="da-DK" altLang="da-DK" sz="2000" i="1" dirty="0"/>
              <a:t>På at tilkalde hjælp eller sejle hjem, Jeg ville </a:t>
            </a:r>
            <a:r>
              <a:rPr lang="da-DK" altLang="da-DK" sz="2000" i="1" dirty="0" err="1"/>
              <a:t>ik</a:t>
            </a:r>
            <a:r>
              <a:rPr lang="da-DK" altLang="da-DK" sz="2000" i="1" dirty="0"/>
              <a:t>’ engang savne dem</a:t>
            </a:r>
          </a:p>
          <a:p>
            <a:r>
              <a:rPr lang="da-DK" altLang="da-DK" sz="2000" i="1" dirty="0"/>
              <a:t>Jeg ved at vi to kan gå igennem ild og vand, </a:t>
            </a:r>
          </a:p>
          <a:p>
            <a:r>
              <a:rPr lang="da-DK" altLang="da-DK" sz="2000" i="1" dirty="0"/>
              <a:t>og jeg vil elske dig til verdens ende</a:t>
            </a:r>
          </a:p>
          <a:p>
            <a:r>
              <a:rPr lang="da-DK" altLang="da-DK" sz="2000" i="1" dirty="0"/>
              <a:t>De sagde det vil’ gå galt for os, stik i mod alle odds,</a:t>
            </a:r>
          </a:p>
          <a:p>
            <a:r>
              <a:rPr lang="da-DK" altLang="da-DK" sz="2000" i="1" dirty="0"/>
              <a:t>Der står vi her, baby, langt om længe, </a:t>
            </a:r>
          </a:p>
          <a:p>
            <a:r>
              <a:rPr lang="da-DK" altLang="da-DK" sz="2000" i="1" dirty="0"/>
              <a:t>Er det stadig dig og mig - Åh åh åh åh åh!</a:t>
            </a:r>
          </a:p>
          <a:p>
            <a:r>
              <a:rPr lang="da-DK" altLang="da-DK" sz="2000" i="1" dirty="0"/>
              <a:t>Stadig dig og mig - Åh åh åh åh åh!</a:t>
            </a:r>
          </a:p>
        </p:txBody>
      </p:sp>
      <p:pic>
        <p:nvPicPr>
          <p:cNvPr id="14340" name="Picture 5" descr="https://i1.wp.com/farfringe.com/wp-content/uploads/2016/10/Love-Island-Desktop-Background-HD-Wallpaper-1080x607.jpg?fit=660%2C3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836613"/>
            <a:ext cx="3551237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https://www.pandotrip.com/wp-content/uploads/2016/01/Beachy3-740x4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1106488"/>
            <a:ext cx="2847975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664</Words>
  <Application>Microsoft Office PowerPoint</Application>
  <PresentationFormat>Skærmshow (4:3)</PresentationFormat>
  <Paragraphs>67</Paragraphs>
  <Slides>6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10" baseType="lpstr">
      <vt:lpstr>Arial</vt:lpstr>
      <vt:lpstr>MS PGothic</vt:lpstr>
      <vt:lpstr>Calibri</vt:lpstr>
      <vt:lpstr>Standarddesign</vt:lpstr>
      <vt:lpstr>Dias nummer 1</vt:lpstr>
      <vt:lpstr>Dias nummer 2</vt:lpstr>
      <vt:lpstr>Dias nummer 3</vt:lpstr>
      <vt:lpstr>Dias nummer 4</vt:lpstr>
      <vt:lpstr>Dias nummer 5</vt:lpstr>
      <vt:lpstr>Dias nummer 6</vt:lpstr>
    </vt:vector>
  </TitlesOfParts>
  <Company>Assens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Assens Kommune</dc:creator>
  <cp:lastModifiedBy>Tommy Torp</cp:lastModifiedBy>
  <cp:revision>64</cp:revision>
  <dcterms:created xsi:type="dcterms:W3CDTF">2012-12-04T07:36:43Z</dcterms:created>
  <dcterms:modified xsi:type="dcterms:W3CDTF">2024-02-09T13:25:32Z</dcterms:modified>
</cp:coreProperties>
</file>